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227AF02-42DB-4E8A-879F-744B98CB0EE3}" v="8" dt="2026-01-21T22:21:30.68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4" d="100"/>
          <a:sy n="84" d="100"/>
        </p:scale>
        <p:origin x="252" y="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mmanuel Segun-Lean" userId="fb5bb0282d002891" providerId="LiveId" clId="{1BC2B053-F7E1-49D4-ABE0-6E54104FD0BB}"/>
    <pc:docChg chg="undo custSel modSld">
      <pc:chgData name="Emmanuel Segun-Lean" userId="fb5bb0282d002891" providerId="LiveId" clId="{1BC2B053-F7E1-49D4-ABE0-6E54104FD0BB}" dt="2026-01-21T22:21:39.611" v="28" actId="1076"/>
      <pc:docMkLst>
        <pc:docMk/>
      </pc:docMkLst>
      <pc:sldChg chg="modSp mod">
        <pc:chgData name="Emmanuel Segun-Lean" userId="fb5bb0282d002891" providerId="LiveId" clId="{1BC2B053-F7E1-49D4-ABE0-6E54104FD0BB}" dt="2026-01-21T22:17:47.457" v="8" actId="20577"/>
        <pc:sldMkLst>
          <pc:docMk/>
          <pc:sldMk cId="3450674543" sldId="256"/>
        </pc:sldMkLst>
        <pc:spChg chg="mod">
          <ac:chgData name="Emmanuel Segun-Lean" userId="fb5bb0282d002891" providerId="LiveId" clId="{1BC2B053-F7E1-49D4-ABE0-6E54104FD0BB}" dt="2026-01-21T22:17:47.457" v="8" actId="20577"/>
          <ac:spMkLst>
            <pc:docMk/>
            <pc:sldMk cId="3450674543" sldId="256"/>
            <ac:spMk id="4" creationId="{BF271BED-CB86-4C64-9A3E-3D9DC4421112}"/>
          </ac:spMkLst>
        </pc:spChg>
      </pc:sldChg>
      <pc:sldChg chg="addSp modSp mod">
        <pc:chgData name="Emmanuel Segun-Lean" userId="fb5bb0282d002891" providerId="LiveId" clId="{1BC2B053-F7E1-49D4-ABE0-6E54104FD0BB}" dt="2026-01-21T22:21:39.611" v="28" actId="1076"/>
        <pc:sldMkLst>
          <pc:docMk/>
          <pc:sldMk cId="3492451427" sldId="257"/>
        </pc:sldMkLst>
        <pc:spChg chg="add mod">
          <ac:chgData name="Emmanuel Segun-Lean" userId="fb5bb0282d002891" providerId="LiveId" clId="{1BC2B053-F7E1-49D4-ABE0-6E54104FD0BB}" dt="2026-01-21T22:21:39.611" v="28" actId="1076"/>
          <ac:spMkLst>
            <pc:docMk/>
            <pc:sldMk cId="3492451427" sldId="257"/>
            <ac:spMk id="4" creationId="{45571564-D167-4A13-9916-ACA68DC265E2}"/>
          </ac:spMkLst>
        </pc:spChg>
        <pc:spChg chg="mod">
          <ac:chgData name="Emmanuel Segun-Lean" userId="fb5bb0282d002891" providerId="LiveId" clId="{1BC2B053-F7E1-49D4-ABE0-6E54104FD0BB}" dt="2026-01-21T22:18:18.036" v="15" actId="14100"/>
          <ac:spMkLst>
            <pc:docMk/>
            <pc:sldMk cId="3492451427" sldId="257"/>
            <ac:spMk id="6" creationId="{C931C71B-5A2C-4E3F-AC85-F1C045AFFAF9}"/>
          </ac:spMkLst>
        </pc:spChg>
        <pc:spChg chg="mod">
          <ac:chgData name="Emmanuel Segun-Lean" userId="fb5bb0282d002891" providerId="LiveId" clId="{1BC2B053-F7E1-49D4-ABE0-6E54104FD0BB}" dt="2026-01-21T22:18:10.330" v="13" actId="207"/>
          <ac:spMkLst>
            <pc:docMk/>
            <pc:sldMk cId="3492451427" sldId="257"/>
            <ac:spMk id="7" creationId="{77C783B0-86C8-47A5-927F-3C5C1F98888F}"/>
          </ac:spMkLst>
        </pc:spChg>
        <pc:spChg chg="mod">
          <ac:chgData name="Emmanuel Segun-Lean" userId="fb5bb0282d002891" providerId="LiveId" clId="{1BC2B053-F7E1-49D4-ABE0-6E54104FD0BB}" dt="2026-01-21T22:18:10.330" v="13" actId="207"/>
          <ac:spMkLst>
            <pc:docMk/>
            <pc:sldMk cId="3492451427" sldId="257"/>
            <ac:spMk id="8" creationId="{D156F3C6-5C49-46F8-B1A3-E76F61C626CF}"/>
          </ac:spMkLst>
        </pc:spChg>
      </pc:sldChg>
      <pc:sldChg chg="modSp mod">
        <pc:chgData name="Emmanuel Segun-Lean" userId="fb5bb0282d002891" providerId="LiveId" clId="{1BC2B053-F7E1-49D4-ABE0-6E54104FD0BB}" dt="2026-01-21T22:20:08.335" v="22" actId="3626"/>
        <pc:sldMkLst>
          <pc:docMk/>
          <pc:sldMk cId="4249571032" sldId="258"/>
        </pc:sldMkLst>
        <pc:spChg chg="mod">
          <ac:chgData name="Emmanuel Segun-Lean" userId="fb5bb0282d002891" providerId="LiveId" clId="{1BC2B053-F7E1-49D4-ABE0-6E54104FD0BB}" dt="2026-01-21T22:20:08.335" v="22" actId="3626"/>
          <ac:spMkLst>
            <pc:docMk/>
            <pc:sldMk cId="4249571032" sldId="258"/>
            <ac:spMk id="4" creationId="{30124297-CE90-4343-9E35-B568B8EA8108}"/>
          </ac:spMkLst>
        </pc:spChg>
      </pc:sldChg>
      <pc:sldChg chg="modSp mod">
        <pc:chgData name="Emmanuel Segun-Lean" userId="fb5bb0282d002891" providerId="LiveId" clId="{1BC2B053-F7E1-49D4-ABE0-6E54104FD0BB}" dt="2026-01-21T22:20:22.714" v="26" actId="207"/>
        <pc:sldMkLst>
          <pc:docMk/>
          <pc:sldMk cId="674312570" sldId="259"/>
        </pc:sldMkLst>
        <pc:spChg chg="mod">
          <ac:chgData name="Emmanuel Segun-Lean" userId="fb5bb0282d002891" providerId="LiveId" clId="{1BC2B053-F7E1-49D4-ABE0-6E54104FD0BB}" dt="2026-01-21T22:20:22.714" v="26" actId="207"/>
          <ac:spMkLst>
            <pc:docMk/>
            <pc:sldMk cId="674312570" sldId="259"/>
            <ac:spMk id="4" creationId="{30124297-CE90-4343-9E35-B568B8EA8108}"/>
          </ac:spMkLst>
        </pc:spChg>
      </pc:sldChg>
      <pc:sldChg chg="modSp mod">
        <pc:chgData name="Emmanuel Segun-Lean" userId="fb5bb0282d002891" providerId="LiveId" clId="{1BC2B053-F7E1-49D4-ABE0-6E54104FD0BB}" dt="2026-01-21T22:20:15.822" v="24" actId="207"/>
        <pc:sldMkLst>
          <pc:docMk/>
          <pc:sldMk cId="2207152376" sldId="260"/>
        </pc:sldMkLst>
        <pc:spChg chg="mod">
          <ac:chgData name="Emmanuel Segun-Lean" userId="fb5bb0282d002891" providerId="LiveId" clId="{1BC2B053-F7E1-49D4-ABE0-6E54104FD0BB}" dt="2026-01-21T22:20:15.822" v="24" actId="207"/>
          <ac:spMkLst>
            <pc:docMk/>
            <pc:sldMk cId="2207152376" sldId="260"/>
            <ac:spMk id="4" creationId="{30124297-CE90-4343-9E35-B568B8EA8108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415E85-523C-4989-B444-B590B324890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2986517-BE11-4F48-9A8E-B79FF4BABD1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F7D326-A070-4264-9008-A37FCC8C5E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8E9A78-686C-4879-BC55-B93E03A07DA5}" type="datetimeFigureOut">
              <a:rPr lang="en-CA" smtClean="0"/>
              <a:t>2026-01-21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A3EEAA-199D-4E46-8D74-899D21553E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FE5649-5DFE-44BB-8E0A-0330E50E5F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7EB19-9FE9-4D5A-8F4B-CDCB2FB87EE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739372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98A830-4600-48FE-BA39-5C5003F15B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EF78CF8-624E-417F-8136-A5BE8FD4803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D50122-6B99-4B8C-BFD0-23536A932A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8E9A78-686C-4879-BC55-B93E03A07DA5}" type="datetimeFigureOut">
              <a:rPr lang="en-CA" smtClean="0"/>
              <a:t>2026-01-21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E218C9-FFB2-454A-A462-DB961DD520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C4C8BE-E8A9-4DE1-83AA-8A69FD5145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7EB19-9FE9-4D5A-8F4B-CDCB2FB87EE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418726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0712BB6-5E35-4285-AF62-1909D5FC771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865E866-44EE-4E93-8CBE-DE994BDB2F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5BEDD6-EE95-491E-B302-9773930F54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8E9A78-686C-4879-BC55-B93E03A07DA5}" type="datetimeFigureOut">
              <a:rPr lang="en-CA" smtClean="0"/>
              <a:t>2026-01-21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CE25A2-84E6-4B26-B2C4-0FE95591CB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9CDCCA-1A7F-4A55-909B-2733406A9A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7EB19-9FE9-4D5A-8F4B-CDCB2FB87EE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671592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2FF78A-7445-4DDF-88AD-A2C38BE386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776640-0442-4FD4-86E4-9F08DB6462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31E140-E94C-4772-B448-AC28D4877F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8E9A78-686C-4879-BC55-B93E03A07DA5}" type="datetimeFigureOut">
              <a:rPr lang="en-CA" smtClean="0"/>
              <a:t>2026-01-21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856F7D-3AD8-4234-B9E6-F9A43174B3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0EA92B-A665-4A35-814F-2CAE0E2829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7EB19-9FE9-4D5A-8F4B-CDCB2FB87EE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816647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307678-0895-4345-9150-64BAD2364F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52DF7B4-F707-42D0-AB07-1B0DA667AA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085A4F-9F86-4236-8611-8E8FA49439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8E9A78-686C-4879-BC55-B93E03A07DA5}" type="datetimeFigureOut">
              <a:rPr lang="en-CA" smtClean="0"/>
              <a:t>2026-01-21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0444F9-39FE-4A58-ACE7-28456EC37C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085CBD-FA47-498E-B320-1DB3FA44FC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7EB19-9FE9-4D5A-8F4B-CDCB2FB87EE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363121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79CF7C-B862-40E4-9D1E-4EEEFF5EC0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EFDE95-0C4B-46F0-915F-DE665A0C3C8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F3FA173-8234-47E8-8161-CF83E9A8669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070297E-6157-4AE1-AA99-5D7A80445E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8E9A78-686C-4879-BC55-B93E03A07DA5}" type="datetimeFigureOut">
              <a:rPr lang="en-CA" smtClean="0"/>
              <a:t>2026-01-21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85F8CC-EED3-4564-B6E6-3851D20B2E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3D1487-64EE-4B24-9B83-D38F2BDC68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7EB19-9FE9-4D5A-8F4B-CDCB2FB87EE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961323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B51180-5F73-42F8-8691-12A25C6F24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A769CC8-9994-4031-8054-28DEB45B19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73B9070-D110-4D7B-B1E8-004457C8201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0026C4C-498B-4EEF-AB61-C2F055BB805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ED13BD7-F10F-4536-9F3D-7A4B1492750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8421141-FCB3-4CA2-A77A-E83D94F2B4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8E9A78-686C-4879-BC55-B93E03A07DA5}" type="datetimeFigureOut">
              <a:rPr lang="en-CA" smtClean="0"/>
              <a:t>2026-01-21</a:t>
            </a:fld>
            <a:endParaRPr lang="en-C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5E8634B-B93F-4C3C-8B0B-07A53C9693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4FB3338-D3D5-45A5-93AF-C4A308557F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7EB19-9FE9-4D5A-8F4B-CDCB2FB87EE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965241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9FE8EE-E143-42AF-A976-00591C0611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13412E2-F1E6-4942-9EF7-8B6E8BCE7C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8E9A78-686C-4879-BC55-B93E03A07DA5}" type="datetimeFigureOut">
              <a:rPr lang="en-CA" smtClean="0"/>
              <a:t>2026-01-21</a:t>
            </a:fld>
            <a:endParaRPr lang="en-C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BE58FF9-91A7-4DD4-A3CF-4C48CA25D6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A9528CE-0071-478E-9BF0-C0E8DCAC7C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7EB19-9FE9-4D5A-8F4B-CDCB2FB87EE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121364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5C10E44-25A8-4A99-9659-08211A3516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8E9A78-686C-4879-BC55-B93E03A07DA5}" type="datetimeFigureOut">
              <a:rPr lang="en-CA" smtClean="0"/>
              <a:t>2026-01-21</a:t>
            </a:fld>
            <a:endParaRPr lang="en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6968D3F-BBE1-4C4A-AA05-129D5E6796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673D867-585C-4F44-9EBE-DDEB19B269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7EB19-9FE9-4D5A-8F4B-CDCB2FB87EE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313885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6AB489-0E8D-49DA-B469-A85422592D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44EC81-8BFF-4523-8EF4-AC976B5683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1955901-0158-4462-B919-50F39251D61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73CC8DE-0212-4DB3-93FE-15FF63D3ED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8E9A78-686C-4879-BC55-B93E03A07DA5}" type="datetimeFigureOut">
              <a:rPr lang="en-CA" smtClean="0"/>
              <a:t>2026-01-21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4BD6CC1-10B6-4DB9-9697-70E20CC640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9D9B10F-C36A-4302-90A3-EC6E44C2A6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7EB19-9FE9-4D5A-8F4B-CDCB2FB87EE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12208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170C8A-11B7-4157-A20B-02AB9F44C1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645BBAA-CEE5-49D1-AF84-955515659CA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06D7713-927A-4496-B26B-DBE31F5C26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E16A307-6ECC-434E-8C67-88011BDC48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8E9A78-686C-4879-BC55-B93E03A07DA5}" type="datetimeFigureOut">
              <a:rPr lang="en-CA" smtClean="0"/>
              <a:t>2026-01-21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992D365-D447-419B-BC1E-E6E51D1284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1A001B-D21B-4EF3-B475-22522EBF0B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7EB19-9FE9-4D5A-8F4B-CDCB2FB87EE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77565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B5183DD-7158-4512-8F85-07B94CD76C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2B6B2AE-C197-4986-BDF3-237E705B7A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96A30A-728F-4ECE-8852-B2FE09F31FB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8E9A78-686C-4879-BC55-B93E03A07DA5}" type="datetimeFigureOut">
              <a:rPr lang="en-CA" smtClean="0"/>
              <a:t>2026-01-21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86D3EF-C26A-4C39-A90D-1B0823DA5AC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B69AF1-BEA0-44DA-8CF5-E3E87043DFC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A7EB19-9FE9-4D5A-8F4B-CDCB2FB87EE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329054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Relationship Id="rId5" Type="http://schemas.openxmlformats.org/officeDocument/2006/relationships/slide" Target="slide1.xml"/><Relationship Id="rId4" Type="http://schemas.openxmlformats.org/officeDocument/2006/relationships/slide" Target="slide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1F81EB-FFB1-4F05-AB55-D96258E559B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456660"/>
            <a:ext cx="9144000" cy="1287758"/>
          </a:xfrm>
        </p:spPr>
        <p:txBody>
          <a:bodyPr/>
          <a:lstStyle/>
          <a:p>
            <a:r>
              <a:rPr lang="en-CA" dirty="0"/>
              <a:t>Your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0866EB3-1C8F-41B3-B7E6-2234CC6CFA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229897"/>
            <a:ext cx="9144000" cy="767943"/>
          </a:xfrm>
        </p:spPr>
        <p:txBody>
          <a:bodyPr/>
          <a:lstStyle/>
          <a:p>
            <a:r>
              <a:rPr lang="en-CA" dirty="0"/>
              <a:t>Setting the stage…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BF271BED-CB86-4C64-9A3E-3D9DC4421112}"/>
              </a:ext>
            </a:extLst>
          </p:cNvPr>
          <p:cNvSpPr txBox="1">
            <a:spLocks/>
          </p:cNvSpPr>
          <p:nvPr/>
        </p:nvSpPr>
        <p:spPr>
          <a:xfrm>
            <a:off x="5497032" y="4899211"/>
            <a:ext cx="1197935" cy="50212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3200" dirty="0">
                <a:hlinkClick r:id="rId2" action="ppaction://hlinksldjump"/>
              </a:rPr>
              <a:t>START</a:t>
            </a:r>
            <a:endParaRPr lang="en-CA" sz="3200" dirty="0"/>
          </a:p>
        </p:txBody>
      </p:sp>
    </p:spTree>
    <p:extLst>
      <p:ext uri="{BB962C8B-B14F-4D97-AF65-F5344CB8AC3E}">
        <p14:creationId xmlns:p14="http://schemas.microsoft.com/office/powerpoint/2010/main" val="34506745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8C66A2-78EA-4C8D-8C7D-D228D054D0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Junction Slide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889ABD-3738-4365-A157-89DAC0EFB7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4010247" cy="1225919"/>
          </a:xfrm>
        </p:spPr>
        <p:txBody>
          <a:bodyPr/>
          <a:lstStyle/>
          <a:p>
            <a:pPr marL="0" indent="0">
              <a:buNone/>
            </a:pPr>
            <a:r>
              <a:rPr lang="en-CA" dirty="0"/>
              <a:t>Some more text here!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C931C71B-5A2C-4E3F-AC85-F1C045AFFAF9}"/>
              </a:ext>
            </a:extLst>
          </p:cNvPr>
          <p:cNvSpPr txBox="1">
            <a:spLocks/>
          </p:cNvSpPr>
          <p:nvPr/>
        </p:nvSpPr>
        <p:spPr>
          <a:xfrm>
            <a:off x="838199" y="4424955"/>
            <a:ext cx="4010247" cy="5209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CA" dirty="0">
                <a:hlinkClick r:id="rId2" action="ppaction://hlinksldjump"/>
              </a:rPr>
              <a:t>Branch 1</a:t>
            </a:r>
            <a:endParaRPr lang="en-CA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77C783B0-86C8-47A5-927F-3C5C1F98888F}"/>
              </a:ext>
            </a:extLst>
          </p:cNvPr>
          <p:cNvSpPr txBox="1">
            <a:spLocks/>
          </p:cNvSpPr>
          <p:nvPr/>
        </p:nvSpPr>
        <p:spPr>
          <a:xfrm>
            <a:off x="838198" y="5119615"/>
            <a:ext cx="4010247" cy="5209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CA" dirty="0">
                <a:hlinkClick r:id="rId3" action="ppaction://hlinksldjump"/>
              </a:rPr>
              <a:t>Branch 2</a:t>
            </a:r>
            <a:endParaRPr lang="en-CA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D156F3C6-5C49-46F8-B1A3-E76F61C626CF}"/>
              </a:ext>
            </a:extLst>
          </p:cNvPr>
          <p:cNvSpPr txBox="1">
            <a:spLocks/>
          </p:cNvSpPr>
          <p:nvPr/>
        </p:nvSpPr>
        <p:spPr>
          <a:xfrm>
            <a:off x="838197" y="5814275"/>
            <a:ext cx="4010247" cy="5209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CA" dirty="0">
                <a:hlinkClick r:id="rId4" action="ppaction://hlinksldjump"/>
              </a:rPr>
              <a:t>Branch 3</a:t>
            </a:r>
            <a:endParaRPr lang="en-CA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5571564-D167-4A13-9916-ACA68DC265E2}"/>
              </a:ext>
            </a:extLst>
          </p:cNvPr>
          <p:cNvSpPr txBox="1">
            <a:spLocks/>
          </p:cNvSpPr>
          <p:nvPr/>
        </p:nvSpPr>
        <p:spPr>
          <a:xfrm>
            <a:off x="10923895" y="5814275"/>
            <a:ext cx="1043764" cy="5209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CA" dirty="0">
                <a:hlinkClick r:id="rId5" action="ppaction://hlinksldjump"/>
              </a:rPr>
              <a:t>Back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4924514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E5150D-8FC3-47AD-8AA8-E9922C3CDC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CA" dirty="0"/>
              <a:t>Branch 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DA4292-C998-4C0C-BA1B-A2A4D12E39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4733260" cy="1325563"/>
          </a:xfrm>
        </p:spPr>
        <p:txBody>
          <a:bodyPr/>
          <a:lstStyle/>
          <a:p>
            <a:pPr marL="0" indent="0">
              <a:buNone/>
            </a:pPr>
            <a:r>
              <a:rPr lang="en-CA" dirty="0"/>
              <a:t>Some text here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30124297-CE90-4343-9E35-B568B8EA8108}"/>
              </a:ext>
            </a:extLst>
          </p:cNvPr>
          <p:cNvSpPr txBox="1">
            <a:spLocks/>
          </p:cNvSpPr>
          <p:nvPr/>
        </p:nvSpPr>
        <p:spPr>
          <a:xfrm>
            <a:off x="838200" y="5498844"/>
            <a:ext cx="1043764" cy="5209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CA" dirty="0">
                <a:hlinkClick r:id="rId2" action="ppaction://hlinksldjump"/>
              </a:rPr>
              <a:t>Back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2495710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E5150D-8FC3-47AD-8AA8-E9922C3CDC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CA" dirty="0"/>
              <a:t>Branch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DA4292-C998-4C0C-BA1B-A2A4D12E39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4733260" cy="1325563"/>
          </a:xfrm>
        </p:spPr>
        <p:txBody>
          <a:bodyPr/>
          <a:lstStyle/>
          <a:p>
            <a:pPr marL="0" indent="0">
              <a:buNone/>
            </a:pPr>
            <a:r>
              <a:rPr lang="en-CA" dirty="0"/>
              <a:t>Some text here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30124297-CE90-4343-9E35-B568B8EA8108}"/>
              </a:ext>
            </a:extLst>
          </p:cNvPr>
          <p:cNvSpPr txBox="1">
            <a:spLocks/>
          </p:cNvSpPr>
          <p:nvPr/>
        </p:nvSpPr>
        <p:spPr>
          <a:xfrm>
            <a:off x="838200" y="5498844"/>
            <a:ext cx="1043764" cy="5209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CA" dirty="0">
                <a:hlinkClick r:id="rId2" action="ppaction://hlinksldjump"/>
              </a:rPr>
              <a:t>Back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6743125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E5150D-8FC3-47AD-8AA8-E9922C3CDC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CA" dirty="0"/>
              <a:t>Branch 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DA4292-C998-4C0C-BA1B-A2A4D12E39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4733260" cy="1325563"/>
          </a:xfrm>
        </p:spPr>
        <p:txBody>
          <a:bodyPr/>
          <a:lstStyle/>
          <a:p>
            <a:pPr marL="0" indent="0">
              <a:buNone/>
            </a:pPr>
            <a:r>
              <a:rPr lang="en-CA" dirty="0"/>
              <a:t>Some text here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30124297-CE90-4343-9E35-B568B8EA8108}"/>
              </a:ext>
            </a:extLst>
          </p:cNvPr>
          <p:cNvSpPr txBox="1">
            <a:spLocks/>
          </p:cNvSpPr>
          <p:nvPr/>
        </p:nvSpPr>
        <p:spPr>
          <a:xfrm>
            <a:off x="838200" y="5498844"/>
            <a:ext cx="1043764" cy="5209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CA" dirty="0">
                <a:hlinkClick r:id="rId2" action="ppaction://hlinksldjump"/>
              </a:rPr>
              <a:t>Back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2071523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39</Words>
  <Application>Microsoft Office PowerPoint</Application>
  <PresentationFormat>Widescreen</PresentationFormat>
  <Paragraphs>18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Your Title</vt:lpstr>
      <vt:lpstr>Junction Slide</vt:lpstr>
      <vt:lpstr>Branch 1</vt:lpstr>
      <vt:lpstr>Branch 2</vt:lpstr>
      <vt:lpstr>Branch 3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Your Title</dc:title>
  <dc:creator>HCI</dc:creator>
  <cp:lastModifiedBy>Emmanuel Segun-Lean</cp:lastModifiedBy>
  <cp:revision>3</cp:revision>
  <dcterms:created xsi:type="dcterms:W3CDTF">2026-01-14T23:07:04Z</dcterms:created>
  <dcterms:modified xsi:type="dcterms:W3CDTF">2026-01-21T22:21:40Z</dcterms:modified>
</cp:coreProperties>
</file>